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sldIdLst>
    <p:sldId id="256" r:id="rId2"/>
    <p:sldId id="257" r:id="rId3"/>
    <p:sldId id="261" r:id="rId4"/>
    <p:sldId id="263" r:id="rId5"/>
    <p:sldId id="262" r:id="rId6"/>
    <p:sldId id="270" r:id="rId7"/>
    <p:sldId id="260" r:id="rId8"/>
    <p:sldId id="265" r:id="rId9"/>
    <p:sldId id="266" r:id="rId10"/>
    <p:sldId id="264" r:id="rId11"/>
    <p:sldId id="268" r:id="rId12"/>
    <p:sldId id="271" r:id="rId13"/>
    <p:sldId id="267" r:id="rId14"/>
    <p:sldId id="275" r:id="rId15"/>
    <p:sldId id="272" r:id="rId16"/>
    <p:sldId id="274" r:id="rId17"/>
    <p:sldId id="314" r:id="rId18"/>
    <p:sldId id="273" r:id="rId19"/>
    <p:sldId id="276" r:id="rId20"/>
    <p:sldId id="277" r:id="rId21"/>
    <p:sldId id="278" r:id="rId22"/>
    <p:sldId id="313" r:id="rId23"/>
    <p:sldId id="315" r:id="rId24"/>
    <p:sldId id="31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303" r:id="rId33"/>
    <p:sldId id="286" r:id="rId34"/>
    <p:sldId id="287" r:id="rId35"/>
    <p:sldId id="288" r:id="rId36"/>
    <p:sldId id="290" r:id="rId37"/>
    <p:sldId id="295" r:id="rId38"/>
    <p:sldId id="293" r:id="rId39"/>
    <p:sldId id="291" r:id="rId40"/>
    <p:sldId id="292" r:id="rId41"/>
    <p:sldId id="323" r:id="rId42"/>
    <p:sldId id="312" r:id="rId43"/>
    <p:sldId id="296" r:id="rId44"/>
    <p:sldId id="298" r:id="rId45"/>
    <p:sldId id="299" r:id="rId46"/>
    <p:sldId id="297" r:id="rId47"/>
    <p:sldId id="301" r:id="rId48"/>
    <p:sldId id="302" r:id="rId49"/>
    <p:sldId id="306" r:id="rId50"/>
    <p:sldId id="320" r:id="rId51"/>
    <p:sldId id="322" r:id="rId52"/>
    <p:sldId id="324" r:id="rId53"/>
    <p:sldId id="308" r:id="rId54"/>
    <p:sldId id="311" r:id="rId55"/>
    <p:sldId id="319" r:id="rId56"/>
    <p:sldId id="325" r:id="rId57"/>
    <p:sldId id="326" r:id="rId58"/>
    <p:sldId id="336" r:id="rId59"/>
    <p:sldId id="337" r:id="rId60"/>
    <p:sldId id="335" r:id="rId61"/>
    <p:sldId id="334" r:id="rId62"/>
    <p:sldId id="333" r:id="rId63"/>
    <p:sldId id="332" r:id="rId64"/>
    <p:sldId id="331" r:id="rId65"/>
    <p:sldId id="330" r:id="rId66"/>
    <p:sldId id="328" r:id="rId67"/>
    <p:sldId id="327" r:id="rId68"/>
    <p:sldId id="338" r:id="rId69"/>
    <p:sldId id="339" r:id="rId70"/>
    <p:sldId id="340" r:id="rId71"/>
    <p:sldId id="341" r:id="rId72"/>
    <p:sldId id="342" r:id="rId73"/>
    <p:sldId id="344" r:id="rId74"/>
    <p:sldId id="345" r:id="rId75"/>
    <p:sldId id="347" r:id="rId76"/>
    <p:sldId id="343" r:id="rId77"/>
    <p:sldId id="348" r:id="rId78"/>
    <p:sldId id="350" r:id="rId79"/>
    <p:sldId id="349" r:id="rId80"/>
    <p:sldId id="352" r:id="rId81"/>
    <p:sldId id="353" r:id="rId82"/>
    <p:sldId id="309" r:id="rId8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A147BD-57C7-4351-8E3D-95C603336277}" v="1" dt="2022-04-07T10:57:29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>
      <p:cViewPr>
        <p:scale>
          <a:sx n="90" d="100"/>
          <a:sy n="90" d="100"/>
        </p:scale>
        <p:origin x="-774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er Sazlik" userId="ce210d3ec206514c" providerId="Windows Live" clId="Web-{C9A147BD-57C7-4351-8E3D-95C603336277}"/>
    <pc:docChg chg="modSld">
      <pc:chgData name="Tamer Sazlik" userId="ce210d3ec206514c" providerId="Windows Live" clId="Web-{C9A147BD-57C7-4351-8E3D-95C603336277}" dt="2022-04-07T10:57:29.120" v="0"/>
      <pc:docMkLst>
        <pc:docMk/>
      </pc:docMkLst>
      <pc:sldChg chg="addSp">
        <pc:chgData name="Tamer Sazlik" userId="ce210d3ec206514c" providerId="Windows Live" clId="Web-{C9A147BD-57C7-4351-8E3D-95C603336277}" dt="2022-04-07T10:57:29.120" v="0"/>
        <pc:sldMkLst>
          <pc:docMk/>
          <pc:sldMk cId="4153210875" sldId="256"/>
        </pc:sldMkLst>
        <pc:spChg chg="add">
          <ac:chgData name="Tamer Sazlik" userId="ce210d3ec206514c" providerId="Windows Live" clId="Web-{C9A147BD-57C7-4351-8E3D-95C603336277}" dt="2022-04-07T10:57:29.120" v="0"/>
          <ac:spMkLst>
            <pc:docMk/>
            <pc:sldMk cId="4153210875" sldId="256"/>
            <ac:spMk id="4" creationId="{764C6B69-0615-EF4A-B67C-042400BA2CA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EA3E-F11A-4543-A302-0C757B086FB3}" type="datetimeFigureOut">
              <a:rPr lang="tr-TR" smtClean="0"/>
              <a:t>7.04.2022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F97-9B0E-4D6E-A9C4-315ED5CD677D}" type="slidenum">
              <a:rPr lang="tr-TR" smtClean="0"/>
              <a:t>‹#›</a:t>
            </a:fld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EA3E-F11A-4543-A302-0C757B086FB3}" type="datetimeFigureOut">
              <a:rPr lang="tr-TR" smtClean="0"/>
              <a:t>7.04.2022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F97-9B0E-4D6E-A9C4-315ED5CD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EA3E-F11A-4543-A302-0C757B086FB3}" type="datetimeFigureOut">
              <a:rPr lang="tr-TR" smtClean="0"/>
              <a:t>7.04.2022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F97-9B0E-4D6E-A9C4-315ED5CD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EA3E-F11A-4543-A302-0C757B086FB3}" type="datetimeFigureOut">
              <a:rPr lang="tr-TR" smtClean="0"/>
              <a:t>7.04.2022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F97-9B0E-4D6E-A9C4-315ED5CD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EA3E-F11A-4543-A302-0C757B086FB3}" type="datetimeFigureOut">
              <a:rPr lang="tr-TR" smtClean="0"/>
              <a:t>7.04.2022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F97-9B0E-4D6E-A9C4-315ED5CD677D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EA3E-F11A-4543-A302-0C757B086FB3}" type="datetimeFigureOut">
              <a:rPr lang="tr-TR" smtClean="0"/>
              <a:t>7.04.2022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F97-9B0E-4D6E-A9C4-315ED5CD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EA3E-F11A-4543-A302-0C757B086FB3}" type="datetimeFigureOut">
              <a:rPr lang="tr-TR" smtClean="0"/>
              <a:t>7.04.2022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F97-9B0E-4D6E-A9C4-315ED5CD677D}" type="slidenum">
              <a:rPr lang="tr-TR" smtClean="0"/>
              <a:t>‹#›</a:t>
            </a:fld>
            <a:endParaRPr lang="tr-TR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EA3E-F11A-4543-A302-0C757B086FB3}" type="datetimeFigureOut">
              <a:rPr lang="tr-TR" smtClean="0"/>
              <a:t>7.04.2022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F97-9B0E-4D6E-A9C4-315ED5CD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EA3E-F11A-4543-A302-0C757B086FB3}" type="datetimeFigureOut">
              <a:rPr lang="tr-TR" smtClean="0"/>
              <a:t>7.04.2022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F97-9B0E-4D6E-A9C4-315ED5CD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EA3E-F11A-4543-A302-0C757B086FB3}" type="datetimeFigureOut">
              <a:rPr lang="tr-TR" smtClean="0"/>
              <a:t>7.04.2022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F97-9B0E-4D6E-A9C4-315ED5CD677D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EA3E-F11A-4543-A302-0C757B086FB3}" type="datetimeFigureOut">
              <a:rPr lang="tr-TR" smtClean="0"/>
              <a:t>7.04.2022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F97-9B0E-4D6E-A9C4-315ED5CD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309EA3E-F11A-4543-A302-0C757B086FB3}" type="datetimeFigureOut">
              <a:rPr lang="tr-TR" smtClean="0"/>
              <a:t>7.04.2022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26CE4F97-9B0E-4D6E-A9C4-315ED5CD677D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12.12.2021 – 31.03.2022  Tarihleri Arası Faaliyet Raporu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157192"/>
            <a:ext cx="22733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areketli Arka Plan Fon Müzikleri - Telifsiz - Background Music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4C6B69-0615-EF4A-B67C-042400BA2CAF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532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50000"/>
                  </a:schemeClr>
                </a:solidFill>
              </a:rPr>
              <a:t>Sitemizdeki   Asansör akülerinin  değişimleri  TKE asansör firması tarafından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72" y="839585"/>
            <a:ext cx="2680855" cy="3578629"/>
          </a:xfrm>
        </p:spPr>
      </p:pic>
    </p:spTree>
    <p:extLst>
      <p:ext uri="{BB962C8B-B14F-4D97-AF65-F5344CB8AC3E}">
        <p14:creationId xmlns:p14="http://schemas.microsoft.com/office/powerpoint/2010/main" val="42880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816423" cy="528795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74" y="637352"/>
            <a:ext cx="2090651" cy="3711633"/>
          </a:xfrm>
        </p:spPr>
      </p:pic>
    </p:spTree>
    <p:extLst>
      <p:ext uri="{BB962C8B-B14F-4D97-AF65-F5344CB8AC3E}">
        <p14:creationId xmlns:p14="http://schemas.microsoft.com/office/powerpoint/2010/main" val="15942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51520" y="692696"/>
            <a:ext cx="8597284" cy="1270418"/>
          </a:xfrm>
        </p:spPr>
        <p:txBody>
          <a:bodyPr>
            <a:normAutofit fontScale="90000"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65. ve 68. blok kalorimetre cihazları muayeneye gönderilmiş,  muayene sonrası tekrar montajları yapılmıştır.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04864"/>
            <a:ext cx="5832648" cy="3767138"/>
          </a:xfrm>
        </p:spPr>
      </p:pic>
    </p:spTree>
    <p:extLst>
      <p:ext uri="{BB962C8B-B14F-4D97-AF65-F5344CB8AC3E}">
        <p14:creationId xmlns:p14="http://schemas.microsoft.com/office/powerpoint/2010/main" val="41103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55576" y="4509120"/>
            <a:ext cx="6781800" cy="1600200"/>
          </a:xfrm>
        </p:spPr>
        <p:txBody>
          <a:bodyPr>
            <a:normAutofit/>
          </a:bodyPr>
          <a:lstStyle/>
          <a:p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Tke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firması tarafından aylık asansör bakımlarımız periyodik olarak devam etmiştir.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0347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55576" y="4581128"/>
            <a:ext cx="7776864" cy="1600200"/>
          </a:xfrm>
        </p:spPr>
        <p:txBody>
          <a:bodyPr>
            <a:no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Yasaklı alanlarda köpeklerin gezdirilmemesi ile ilgili duyuru yapılmıştır. 31.12.2021 tarihinde havuz, çocuk oyun alanı ve basketbol sahasına köpek giremez tabelaları asılmıştır.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6672"/>
            <a:ext cx="2914650" cy="3886200"/>
          </a:xfrm>
        </p:spPr>
      </p:pic>
    </p:spTree>
    <p:extLst>
      <p:ext uri="{BB962C8B-B14F-4D97-AF65-F5344CB8AC3E}">
        <p14:creationId xmlns:p14="http://schemas.microsoft.com/office/powerpoint/2010/main" val="282396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06.01.2022-25.03.2022 tarihlerinde personellerimiz iş güvenliği eğitimi almıştır.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7200800" cy="3886200"/>
          </a:xfrm>
        </p:spPr>
      </p:pic>
    </p:spTree>
    <p:extLst>
      <p:ext uri="{BB962C8B-B14F-4D97-AF65-F5344CB8AC3E}">
        <p14:creationId xmlns:p14="http://schemas.microsoft.com/office/powerpoint/2010/main" val="19073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55576" y="4581128"/>
            <a:ext cx="7344816" cy="1600200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15.01.2022 tarihinde 3. blok havalandırma rüzgar gülü montajı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85800"/>
            <a:ext cx="4896543" cy="3886200"/>
          </a:xfrm>
        </p:spPr>
      </p:pic>
    </p:spTree>
    <p:extLst>
      <p:ext uri="{BB962C8B-B14F-4D97-AF65-F5344CB8AC3E}">
        <p14:creationId xmlns:p14="http://schemas.microsoft.com/office/powerpoint/2010/main" val="17278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16.01.2022 tarihinde Okyanus Koleji’nde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Tytk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toplantısı yapılmış, alınan kararlar web sayfasında yayınlamıştır.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85800"/>
            <a:ext cx="6120680" cy="3886200"/>
          </a:xfrm>
        </p:spPr>
      </p:pic>
    </p:spTree>
    <p:extLst>
      <p:ext uri="{BB962C8B-B14F-4D97-AF65-F5344CB8AC3E}">
        <p14:creationId xmlns:p14="http://schemas.microsoft.com/office/powerpoint/2010/main" val="27863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2000" y="4653136"/>
            <a:ext cx="7482408" cy="1440160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08.01.2022 tarihinde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İncek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Life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İncek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Blue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İncek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Green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bayrakları asılmıştır.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685800"/>
            <a:ext cx="2914650" cy="388620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84" y="3483623"/>
            <a:ext cx="2691292" cy="98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7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18.01.2022  ve 24.02.2022 tarihlerinde Çankaya Belediyesi’nden temin edilen geri dönüşüm konteynerleri gelmiştir.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35" y="685800"/>
            <a:ext cx="2913729" cy="3886200"/>
          </a:xfrm>
        </p:spPr>
      </p:pic>
    </p:spTree>
    <p:extLst>
      <p:ext uri="{BB962C8B-B14F-4D97-AF65-F5344CB8AC3E}">
        <p14:creationId xmlns:p14="http://schemas.microsoft.com/office/powerpoint/2010/main" val="21802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MERKEZ YÖNETİM KURULU ÜYELERİ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b="1" dirty="0"/>
              <a:t>NAZIM SAĞLAM</a:t>
            </a:r>
          </a:p>
          <a:p>
            <a:r>
              <a:rPr lang="tr-TR" b="1" dirty="0"/>
              <a:t>MAHMUT NEDİM KAYAHAN</a:t>
            </a:r>
          </a:p>
          <a:p>
            <a:r>
              <a:rPr lang="tr-TR" b="1" dirty="0"/>
              <a:t>OZAN ERTUNÇ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01208"/>
            <a:ext cx="22733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5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815680" cy="537403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23" y="609600"/>
            <a:ext cx="2825353" cy="3767138"/>
          </a:xfrm>
        </p:spPr>
      </p:pic>
    </p:spTree>
    <p:extLst>
      <p:ext uri="{BB962C8B-B14F-4D97-AF65-F5344CB8AC3E}">
        <p14:creationId xmlns:p14="http://schemas.microsoft.com/office/powerpoint/2010/main" val="21933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85800"/>
            <a:ext cx="7704856" cy="5119464"/>
          </a:xfrm>
        </p:spPr>
      </p:pic>
    </p:spTree>
    <p:extLst>
      <p:ext uri="{BB962C8B-B14F-4D97-AF65-F5344CB8AC3E}">
        <p14:creationId xmlns:p14="http://schemas.microsoft.com/office/powerpoint/2010/main" val="30387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solidFill>
                  <a:schemeClr val="accent6">
                    <a:lumMod val="75000"/>
                  </a:schemeClr>
                </a:solidFill>
              </a:rPr>
              <a:t>Türk Bayraklarımız direklerimize asılmıştır.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85800"/>
            <a:ext cx="6552728" cy="3886200"/>
          </a:xfrm>
        </p:spPr>
      </p:pic>
    </p:spTree>
    <p:extLst>
      <p:ext uri="{BB962C8B-B14F-4D97-AF65-F5344CB8AC3E}">
        <p14:creationId xmlns:p14="http://schemas.microsoft.com/office/powerpoint/2010/main" val="4948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Sitemiz 19. blok altına personellerin kullanımı için mescit 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685800"/>
            <a:ext cx="3492500" cy="38862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2189163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55576" y="4581128"/>
            <a:ext cx="7128792" cy="1600200"/>
          </a:xfrm>
        </p:spPr>
        <p:txBody>
          <a:bodyPr>
            <a:norm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Yönetim ofisi yönlendirme tabelaları yerleştirilmiştir.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64468"/>
            <a:ext cx="3657600" cy="2684611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64704"/>
            <a:ext cx="2767087" cy="4187552"/>
          </a:xfrm>
        </p:spPr>
      </p:pic>
    </p:spTree>
    <p:extLst>
      <p:ext uri="{BB962C8B-B14F-4D97-AF65-F5344CB8AC3E}">
        <p14:creationId xmlns:p14="http://schemas.microsoft.com/office/powerpoint/2010/main" val="22960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20.01.2022 tarihinde 17. blok jeneratör aküleri değiştirilmiş, antifriz takviyesi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85800"/>
            <a:ext cx="5832647" cy="3886200"/>
          </a:xfrm>
        </p:spPr>
      </p:pic>
    </p:spTree>
    <p:extLst>
      <p:ext uri="{BB962C8B-B14F-4D97-AF65-F5344CB8AC3E}">
        <p14:creationId xmlns:p14="http://schemas.microsoft.com/office/powerpoint/2010/main" val="13026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1"/>
            <a:ext cx="8208912" cy="5415880"/>
          </a:xfrm>
        </p:spPr>
      </p:pic>
    </p:spTree>
    <p:extLst>
      <p:ext uri="{BB962C8B-B14F-4D97-AF65-F5344CB8AC3E}">
        <p14:creationId xmlns:p14="http://schemas.microsoft.com/office/powerpoint/2010/main" val="164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6840760" cy="4462264"/>
          </a:xfrm>
        </p:spPr>
      </p:pic>
    </p:spTree>
    <p:extLst>
      <p:ext uri="{BB962C8B-B14F-4D97-AF65-F5344CB8AC3E}">
        <p14:creationId xmlns:p14="http://schemas.microsoft.com/office/powerpoint/2010/main" val="211548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22.01.2022 tarihinde 65. blok sıcak su filtresi temizlenmiştir.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4262157" cy="4389437"/>
          </a:xfrm>
        </p:spPr>
      </p:pic>
    </p:spTree>
    <p:extLst>
      <p:ext uri="{BB962C8B-B14F-4D97-AF65-F5344CB8AC3E}">
        <p14:creationId xmlns:p14="http://schemas.microsoft.com/office/powerpoint/2010/main" val="6056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2000" y="5301208"/>
            <a:ext cx="7338392" cy="936104"/>
          </a:xfrm>
        </p:spPr>
        <p:txBody>
          <a:bodyPr>
            <a:normAutofit fontScale="90000"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65. blok 1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no’lu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kazan gaz valfi değişimi yapılmış, sistem otomatik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mod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ile devreye alınmıştır.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272808" cy="4255368"/>
          </a:xfrm>
        </p:spPr>
      </p:pic>
    </p:spTree>
    <p:extLst>
      <p:ext uri="{BB962C8B-B14F-4D97-AF65-F5344CB8AC3E}">
        <p14:creationId xmlns:p14="http://schemas.microsoft.com/office/powerpoint/2010/main" val="30501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500" dirty="0">
                <a:solidFill>
                  <a:schemeClr val="accent6">
                    <a:lumMod val="75000"/>
                  </a:schemeClr>
                </a:solidFill>
              </a:rPr>
              <a:t>22.12.2021 tarihinde 63. blok 13 kat çürümüş sıcak su borusu değiştirilmiştir.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" y="635274"/>
            <a:ext cx="2788920" cy="3715789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96" y="801529"/>
            <a:ext cx="2780607" cy="3383280"/>
          </a:xfrm>
        </p:spPr>
      </p:pic>
    </p:spTree>
    <p:extLst>
      <p:ext uri="{BB962C8B-B14F-4D97-AF65-F5344CB8AC3E}">
        <p14:creationId xmlns:p14="http://schemas.microsoft.com/office/powerpoint/2010/main" val="4843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840760"/>
          </a:xfrm>
        </p:spPr>
        <p:txBody>
          <a:bodyPr>
            <a:normAutofit/>
          </a:bodyPr>
          <a:lstStyle/>
          <a:p>
            <a:br>
              <a:rPr lang="tr-TR" sz="2800" b="1" dirty="0"/>
            </a:br>
            <a:br>
              <a:rPr lang="tr-TR" sz="2800" b="1" dirty="0"/>
            </a:br>
            <a:br>
              <a:rPr lang="tr-TR" sz="2800" b="1" dirty="0"/>
            </a:br>
            <a:br>
              <a:rPr lang="tr-TR" sz="2800" b="1" dirty="0"/>
            </a:b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01.02.2022 tarihinde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Gesa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Özel Güvenlik şirketi hizmet vermeye başlamıştır.</a:t>
            </a:r>
            <a:br>
              <a:rPr lang="tr-TR" sz="2800" b="1" dirty="0"/>
            </a:br>
            <a:br>
              <a:rPr lang="tr-TR" b="1" dirty="0"/>
            </a:br>
            <a:endParaRPr lang="tr-TR" sz="2800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36712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869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85800"/>
            <a:ext cx="7776864" cy="5335488"/>
          </a:xfrm>
        </p:spPr>
      </p:pic>
    </p:spTree>
    <p:extLst>
      <p:ext uri="{BB962C8B-B14F-4D97-AF65-F5344CB8AC3E}">
        <p14:creationId xmlns:p14="http://schemas.microsoft.com/office/powerpoint/2010/main" val="428004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01.02.2022 tarihinde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Gesa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Özel Temizlik şirketi hizmet vermeye başlamıştır.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685800"/>
            <a:ext cx="7128792" cy="3886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5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4680520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05.02.2022 tarihinde 1. nizamiye kırık bariyer kolu değiştirilmiştir.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6672"/>
            <a:ext cx="5184576" cy="3886200"/>
          </a:xfrm>
        </p:spPr>
      </p:pic>
    </p:spTree>
    <p:extLst>
      <p:ext uri="{BB962C8B-B14F-4D97-AF65-F5344CB8AC3E}">
        <p14:creationId xmlns:p14="http://schemas.microsoft.com/office/powerpoint/2010/main" val="8914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11.02.2022 tarihinde eskiyen vaziyet planları değiştirilmiştir.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85800"/>
            <a:ext cx="3886200" cy="3886200"/>
          </a:xfrm>
        </p:spPr>
      </p:pic>
    </p:spTree>
    <p:extLst>
      <p:ext uri="{BB962C8B-B14F-4D97-AF65-F5344CB8AC3E}">
        <p14:creationId xmlns:p14="http://schemas.microsoft.com/office/powerpoint/2010/main" val="29001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85800"/>
            <a:ext cx="6912768" cy="4975448"/>
          </a:xfrm>
        </p:spPr>
      </p:pic>
    </p:spTree>
    <p:extLst>
      <p:ext uri="{BB962C8B-B14F-4D97-AF65-F5344CB8AC3E}">
        <p14:creationId xmlns:p14="http://schemas.microsoft.com/office/powerpoint/2010/main" val="4044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  </a:t>
            </a:r>
            <a:r>
              <a:rPr lang="tr-TR" sz="3600" b="1" dirty="0">
                <a:solidFill>
                  <a:schemeClr val="accent6">
                    <a:lumMod val="75000"/>
                  </a:schemeClr>
                </a:solidFill>
              </a:rPr>
              <a:t>ÖNCESİ</a:t>
            </a:r>
            <a:r>
              <a:rPr lang="tr-TR" sz="3600" b="1" dirty="0"/>
              <a:t>  </a:t>
            </a:r>
            <a:r>
              <a:rPr lang="tr-TR" b="1" dirty="0"/>
              <a:t>                 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SONRASI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23" y="609600"/>
            <a:ext cx="2825353" cy="3767138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23" y="609600"/>
            <a:ext cx="2825353" cy="3767138"/>
          </a:xfrm>
        </p:spPr>
      </p:pic>
    </p:spTree>
    <p:extLst>
      <p:ext uri="{BB962C8B-B14F-4D97-AF65-F5344CB8AC3E}">
        <p14:creationId xmlns:p14="http://schemas.microsoft.com/office/powerpoint/2010/main" val="13510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solidFill>
                  <a:schemeClr val="accent6">
                    <a:lumMod val="75000"/>
                  </a:schemeClr>
                </a:solidFill>
              </a:rPr>
              <a:t>16.02.2022 tarihinde </a:t>
            </a:r>
            <a:r>
              <a:rPr lang="tr-TR" sz="2800" dirty="0" err="1">
                <a:solidFill>
                  <a:schemeClr val="accent6">
                    <a:lumMod val="75000"/>
                  </a:schemeClr>
                </a:solidFill>
              </a:rPr>
              <a:t>Gesa</a:t>
            </a:r>
            <a:r>
              <a:rPr lang="tr-TR" sz="2800" dirty="0">
                <a:solidFill>
                  <a:schemeClr val="accent6">
                    <a:lumMod val="75000"/>
                  </a:schemeClr>
                </a:solidFill>
              </a:rPr>
              <a:t> güvenlik ile güvenlik risk analizi toplantısı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3864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2000" y="4725144"/>
            <a:ext cx="6781800" cy="1728192"/>
          </a:xfrm>
        </p:spPr>
        <p:txBody>
          <a:bodyPr>
            <a:no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ÖNCESİ                                                               SONRASI</a:t>
            </a:r>
            <a:br>
              <a:rPr lang="tr-TR" sz="25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17.02.2022 tarihinde </a:t>
            </a:r>
            <a:r>
              <a:rPr lang="tr-TR" sz="2500" dirty="0" err="1">
                <a:solidFill>
                  <a:schemeClr val="accent6">
                    <a:lumMod val="75000"/>
                  </a:schemeClr>
                </a:solidFill>
              </a:rPr>
              <a:t>Green</a:t>
            </a:r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 Blok kırık seramiklerinin değişimi yapılmıştır.</a:t>
            </a:r>
            <a:br>
              <a:rPr lang="tr-TR" sz="2500" dirty="0">
                <a:solidFill>
                  <a:schemeClr val="accent6">
                    <a:lumMod val="75000"/>
                  </a:schemeClr>
                </a:solidFill>
              </a:rPr>
            </a:br>
            <a:endParaRPr lang="tr-TR" sz="25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3326606" cy="417646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0688"/>
            <a:ext cx="2825353" cy="3767138"/>
          </a:xfrm>
        </p:spPr>
      </p:pic>
    </p:spTree>
    <p:extLst>
      <p:ext uri="{BB962C8B-B14F-4D97-AF65-F5344CB8AC3E}">
        <p14:creationId xmlns:p14="http://schemas.microsoft.com/office/powerpoint/2010/main" val="291030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85800"/>
            <a:ext cx="6840759" cy="4975448"/>
          </a:xfrm>
        </p:spPr>
      </p:pic>
    </p:spTree>
    <p:extLst>
      <p:ext uri="{BB962C8B-B14F-4D97-AF65-F5344CB8AC3E}">
        <p14:creationId xmlns:p14="http://schemas.microsoft.com/office/powerpoint/2010/main" val="1629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23.12.2021 tarihinde 10. blok giriş kapısı kırık camı ve 19. blok pencere kırık camları değiştirilmiştir.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64" y="685800"/>
            <a:ext cx="2916472" cy="3886200"/>
          </a:xfrm>
        </p:spPr>
      </p:pic>
    </p:spTree>
    <p:extLst>
      <p:ext uri="{BB962C8B-B14F-4D97-AF65-F5344CB8AC3E}">
        <p14:creationId xmlns:p14="http://schemas.microsoft.com/office/powerpoint/2010/main" val="42330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196753"/>
            <a:ext cx="5832649" cy="5127848"/>
          </a:xfrm>
        </p:spPr>
      </p:pic>
    </p:spTree>
    <p:extLst>
      <p:ext uri="{BB962C8B-B14F-4D97-AF65-F5344CB8AC3E}">
        <p14:creationId xmlns:p14="http://schemas.microsoft.com/office/powerpoint/2010/main" val="8123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2000" y="4797152"/>
            <a:ext cx="6781800" cy="1375048"/>
          </a:xfrm>
        </p:spPr>
        <p:txBody>
          <a:bodyPr>
            <a:norm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Çevre ve otopark aydınlatmaları tasarruf amaçlı %40 kapatılmıştır.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85800"/>
            <a:ext cx="4752528" cy="3886200"/>
          </a:xfrm>
        </p:spPr>
      </p:pic>
    </p:spTree>
    <p:extLst>
      <p:ext uri="{BB962C8B-B14F-4D97-AF65-F5344CB8AC3E}">
        <p14:creationId xmlns:p14="http://schemas.microsoft.com/office/powerpoint/2010/main" val="31357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22.02.2022 tarihinde 65. blok otopark giriş kapısı motor değişimi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85800"/>
            <a:ext cx="6048672" cy="3886200"/>
          </a:xfrm>
        </p:spPr>
      </p:pic>
    </p:spTree>
    <p:extLst>
      <p:ext uri="{BB962C8B-B14F-4D97-AF65-F5344CB8AC3E}">
        <p14:creationId xmlns:p14="http://schemas.microsoft.com/office/powerpoint/2010/main" val="17191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23.02.2022 tarihinde 63 ve 64. blok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alçıpan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tamir işlemleri yapılmıştır.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64369"/>
            <a:ext cx="3657600" cy="3657600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64369"/>
            <a:ext cx="3657600" cy="3657600"/>
          </a:xfrm>
        </p:spPr>
      </p:pic>
    </p:spTree>
    <p:extLst>
      <p:ext uri="{BB962C8B-B14F-4D97-AF65-F5344CB8AC3E}">
        <p14:creationId xmlns:p14="http://schemas.microsoft.com/office/powerpoint/2010/main" val="187792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b="1" dirty="0"/>
            </a:br>
            <a:r>
              <a:rPr lang="tr-TR" sz="3100" dirty="0">
                <a:solidFill>
                  <a:schemeClr val="accent6">
                    <a:lumMod val="75000"/>
                  </a:schemeClr>
                </a:solidFill>
              </a:rPr>
              <a:t>23.02.2022 tarihinde çöp kovaları tamiratı yapılmıştır.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20688"/>
            <a:ext cx="2914650" cy="3886200"/>
          </a:xfrm>
        </p:spPr>
      </p:pic>
    </p:spTree>
    <p:extLst>
      <p:ext uri="{BB962C8B-B14F-4D97-AF65-F5344CB8AC3E}">
        <p14:creationId xmlns:p14="http://schemas.microsoft.com/office/powerpoint/2010/main" val="87069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Traktör ile karlı yollar açılmış, tuzlama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35" y="685800"/>
            <a:ext cx="2913729" cy="3886200"/>
          </a:xfrm>
        </p:spPr>
      </p:pic>
    </p:spTree>
    <p:extLst>
      <p:ext uri="{BB962C8B-B14F-4D97-AF65-F5344CB8AC3E}">
        <p14:creationId xmlns:p14="http://schemas.microsoft.com/office/powerpoint/2010/main" val="22054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09600"/>
            <a:ext cx="3312367" cy="519566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23" y="609600"/>
            <a:ext cx="2825353" cy="5195664"/>
          </a:xfrm>
        </p:spPr>
      </p:pic>
    </p:spTree>
    <p:extLst>
      <p:ext uri="{BB962C8B-B14F-4D97-AF65-F5344CB8AC3E}">
        <p14:creationId xmlns:p14="http://schemas.microsoft.com/office/powerpoint/2010/main" val="19285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Temizlik şirketi tarafından ortak alanların kar temizliği yapılmıştır.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6768752" cy="3886200"/>
          </a:xfrm>
        </p:spPr>
      </p:pic>
    </p:spTree>
    <p:extLst>
      <p:ext uri="{BB962C8B-B14F-4D97-AF65-F5344CB8AC3E}">
        <p14:creationId xmlns:p14="http://schemas.microsoft.com/office/powerpoint/2010/main" val="56679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24.02.2022 tarihinde 64. blok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walf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değişimi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76672"/>
            <a:ext cx="2185987" cy="3886200"/>
          </a:xfrm>
        </p:spPr>
      </p:pic>
    </p:spTree>
    <p:extLst>
      <p:ext uri="{BB962C8B-B14F-4D97-AF65-F5344CB8AC3E}">
        <p14:creationId xmlns:p14="http://schemas.microsoft.com/office/powerpoint/2010/main" val="251350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24.02.2022 tarihinde 64. blok kapı hidroliği değişimi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20688"/>
            <a:ext cx="4490243" cy="3168352"/>
          </a:xfrm>
        </p:spPr>
      </p:pic>
    </p:spTree>
    <p:extLst>
      <p:ext uri="{BB962C8B-B14F-4D97-AF65-F5344CB8AC3E}">
        <p14:creationId xmlns:p14="http://schemas.microsoft.com/office/powerpoint/2010/main" val="40128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707253" cy="5289451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40" y="609600"/>
            <a:ext cx="2827120" cy="3767138"/>
          </a:xfrm>
        </p:spPr>
      </p:pic>
    </p:spTree>
    <p:extLst>
      <p:ext uri="{BB962C8B-B14F-4D97-AF65-F5344CB8AC3E}">
        <p14:creationId xmlns:p14="http://schemas.microsoft.com/office/powerpoint/2010/main" val="41487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65. Blok </a:t>
            </a:r>
            <a:r>
              <a:rPr lang="tr-TR" sz="2500" dirty="0" err="1">
                <a:solidFill>
                  <a:schemeClr val="accent6">
                    <a:lumMod val="75000"/>
                  </a:schemeClr>
                </a:solidFill>
              </a:rPr>
              <a:t>apsiyon</a:t>
            </a:r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 cihazı ile kalorimetre cihazı arası kablo değişimi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6624736" cy="4320480"/>
          </a:xfrm>
        </p:spPr>
      </p:pic>
    </p:spTree>
    <p:extLst>
      <p:ext uri="{BB962C8B-B14F-4D97-AF65-F5344CB8AC3E}">
        <p14:creationId xmlns:p14="http://schemas.microsoft.com/office/powerpoint/2010/main" val="13100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2825353" cy="4464496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2964507" cy="4608512"/>
          </a:xfrm>
        </p:spPr>
      </p:pic>
    </p:spTree>
    <p:extLst>
      <p:ext uri="{BB962C8B-B14F-4D97-AF65-F5344CB8AC3E}">
        <p14:creationId xmlns:p14="http://schemas.microsoft.com/office/powerpoint/2010/main" val="72225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Temizlik şirketi tarafından kat temizlikleri makinalar ile, çöp toplama işlemi de traktör ile yapılmaya başlamıştır.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9600"/>
            <a:ext cx="3096344" cy="3767138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23" y="609600"/>
            <a:ext cx="2825353" cy="3767138"/>
          </a:xfrm>
        </p:spPr>
      </p:pic>
    </p:spTree>
    <p:extLst>
      <p:ext uri="{BB962C8B-B14F-4D97-AF65-F5344CB8AC3E}">
        <p14:creationId xmlns:p14="http://schemas.microsoft.com/office/powerpoint/2010/main" val="31014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25.02.2022 tarihinde 65. blok giriş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alçıpan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tamir işlemi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8680"/>
            <a:ext cx="3096344" cy="4389437"/>
          </a:xfrm>
        </p:spPr>
      </p:pic>
    </p:spTree>
    <p:extLst>
      <p:ext uri="{BB962C8B-B14F-4D97-AF65-F5344CB8AC3E}">
        <p14:creationId xmlns:p14="http://schemas.microsoft.com/office/powerpoint/2010/main" val="15435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25.02.2022 tarihinde 4. blok -1 kat tavan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alçıpan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tamir işlemi yapılmıştır.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ÖNCESİ</a:t>
            </a:r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70" y="1328738"/>
            <a:ext cx="1718310" cy="3048000"/>
          </a:xfrm>
        </p:spPr>
      </p:pic>
      <p:sp>
        <p:nvSpPr>
          <p:cNvPr id="4" name="Metin Yer Tutucusu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SONRASI</a:t>
            </a:r>
          </a:p>
        </p:txBody>
      </p:sp>
      <p:pic>
        <p:nvPicPr>
          <p:cNvPr id="12" name="İçerik Yer Tutucusu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92" y="1328738"/>
            <a:ext cx="1713666" cy="3048000"/>
          </a:xfrm>
        </p:spPr>
      </p:pic>
    </p:spTree>
    <p:extLst>
      <p:ext uri="{BB962C8B-B14F-4D97-AF65-F5344CB8AC3E}">
        <p14:creationId xmlns:p14="http://schemas.microsoft.com/office/powerpoint/2010/main" val="13506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2000" y="4869160"/>
            <a:ext cx="6781800" cy="1303040"/>
          </a:xfrm>
        </p:spPr>
        <p:txBody>
          <a:bodyPr>
            <a:norm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28.02.2022 tarihinde yönetim ofisine, </a:t>
            </a:r>
            <a:br>
              <a:rPr lang="tr-TR" sz="25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22.03.2022 tarihinde güvenlik kulübelerine ilk yadım dolapları temin edilmiştir.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85800"/>
            <a:ext cx="5649044" cy="3886200"/>
          </a:xfrm>
        </p:spPr>
      </p:pic>
    </p:spTree>
    <p:extLst>
      <p:ext uri="{BB962C8B-B14F-4D97-AF65-F5344CB8AC3E}">
        <p14:creationId xmlns:p14="http://schemas.microsoft.com/office/powerpoint/2010/main" val="42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09.03.2022 tarihinde 60. blok pompa değişimleri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5194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8580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25186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08.03.2022 tarihinde 64. blok asansör </a:t>
            </a:r>
            <a:r>
              <a:rPr lang="tr-TR" sz="2400" dirty="0" err="1">
                <a:solidFill>
                  <a:schemeClr val="accent6">
                    <a:lumMod val="75000"/>
                  </a:schemeClr>
                </a:solidFill>
              </a:rPr>
              <a:t>salsis</a:t>
            </a:r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 kuyu okuyucu değişimi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85800"/>
            <a:ext cx="3939505" cy="3886200"/>
          </a:xfrm>
        </p:spPr>
      </p:pic>
    </p:spTree>
    <p:extLst>
      <p:ext uri="{BB962C8B-B14F-4D97-AF65-F5344CB8AC3E}">
        <p14:creationId xmlns:p14="http://schemas.microsoft.com/office/powerpoint/2010/main" val="25480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14.03.2022 tarihinde jeneratör bakımı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685800"/>
            <a:ext cx="2914650" cy="3886200"/>
          </a:xfrm>
        </p:spPr>
      </p:pic>
    </p:spTree>
    <p:extLst>
      <p:ext uri="{BB962C8B-B14F-4D97-AF65-F5344CB8AC3E}">
        <p14:creationId xmlns:p14="http://schemas.microsoft.com/office/powerpoint/2010/main" val="20904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27.12.2021  tarihinde bloklarımızda toplanan atık piller geri dönüşüm için yetkili firmaya gönderilmiştir.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35" y="685800"/>
            <a:ext cx="2913729" cy="3886200"/>
          </a:xfrm>
        </p:spPr>
      </p:pic>
    </p:spTree>
    <p:extLst>
      <p:ext uri="{BB962C8B-B14F-4D97-AF65-F5344CB8AC3E}">
        <p14:creationId xmlns:p14="http://schemas.microsoft.com/office/powerpoint/2010/main" val="40505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Atık Geri Kazanım Projesi Kapsamında   Geri Dönüşümü   olan tüm atıklarımız haftalık olarak Çankaya Belediyesine teslim edilmektedir. Gelecek nesillere yaşanabilir bir dünya bırakmak için bu konuda hassasiyet göstermenizi rica ederiz.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85800"/>
            <a:ext cx="5400600" cy="3886200"/>
          </a:xfrm>
        </p:spPr>
      </p:pic>
    </p:spTree>
    <p:extLst>
      <p:ext uri="{BB962C8B-B14F-4D97-AF65-F5344CB8AC3E}">
        <p14:creationId xmlns:p14="http://schemas.microsoft.com/office/powerpoint/2010/main" val="21148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10.03.2022 tarihinde 62. blokta gaz basınç regülatörü değişimi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4680520" cy="3886200"/>
          </a:xfrm>
        </p:spPr>
      </p:pic>
    </p:spTree>
    <p:extLst>
      <p:ext uri="{BB962C8B-B14F-4D97-AF65-F5344CB8AC3E}">
        <p14:creationId xmlns:p14="http://schemas.microsoft.com/office/powerpoint/2010/main" val="22157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15.03.2022 tarihinde kapı hidrolikleri alınmış, arızalı kapı hidrolikleri değiştirilmiştir.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85800"/>
            <a:ext cx="4511277" cy="3886200"/>
          </a:xfrm>
        </p:spPr>
      </p:pic>
    </p:spTree>
    <p:extLst>
      <p:ext uri="{BB962C8B-B14F-4D97-AF65-F5344CB8AC3E}">
        <p14:creationId xmlns:p14="http://schemas.microsoft.com/office/powerpoint/2010/main" val="354677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15.03.2022 tarihinde asansör firmamız tarafından güvenlik görevlilerine asansörde kalan kişinin kurtarılması eğitimi  verilmiştir.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85800"/>
            <a:ext cx="5112568" cy="3886200"/>
          </a:xfrm>
        </p:spPr>
      </p:pic>
    </p:spTree>
    <p:extLst>
      <p:ext uri="{BB962C8B-B14F-4D97-AF65-F5344CB8AC3E}">
        <p14:creationId xmlns:p14="http://schemas.microsoft.com/office/powerpoint/2010/main" val="21704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16.03.2022 tarihinde site aydınlatmaları tamir edilip montajı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685800"/>
            <a:ext cx="2914650" cy="3886200"/>
          </a:xfrm>
        </p:spPr>
      </p:pic>
    </p:spTree>
    <p:extLst>
      <p:ext uri="{BB962C8B-B14F-4D97-AF65-F5344CB8AC3E}">
        <p14:creationId xmlns:p14="http://schemas.microsoft.com/office/powerpoint/2010/main" val="1220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18.03.2022 </a:t>
            </a:r>
            <a:r>
              <a:rPr lang="tr-TR" sz="2400" dirty="0" err="1">
                <a:solidFill>
                  <a:schemeClr val="accent6">
                    <a:lumMod val="75000"/>
                  </a:schemeClr>
                </a:solidFill>
              </a:rPr>
              <a:t>Gesa</a:t>
            </a:r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 Temizlik şirketi görevlileri tarafından iş güvenliği önlemleri alınarak </a:t>
            </a:r>
            <a:r>
              <a:rPr lang="tr-TR" sz="2400" dirty="0" err="1">
                <a:solidFill>
                  <a:schemeClr val="accent6">
                    <a:lumMod val="75000"/>
                  </a:schemeClr>
                </a:solidFill>
              </a:rPr>
              <a:t>Green</a:t>
            </a:r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 Blok bahçesi temizlenmiştir.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4223245" cy="3886200"/>
          </a:xfrm>
        </p:spPr>
      </p:pic>
    </p:spTree>
    <p:extLst>
      <p:ext uri="{BB962C8B-B14F-4D97-AF65-F5344CB8AC3E}">
        <p14:creationId xmlns:p14="http://schemas.microsoft.com/office/powerpoint/2010/main" val="12644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19.03.2022 tarihinde 65. blok otomatik dolum vanası montajı yapılmıştır.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09600"/>
            <a:ext cx="2606699" cy="454759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09600"/>
            <a:ext cx="3024336" cy="4475584"/>
          </a:xfrm>
        </p:spPr>
      </p:pic>
    </p:spTree>
    <p:extLst>
      <p:ext uri="{BB962C8B-B14F-4D97-AF65-F5344CB8AC3E}">
        <p14:creationId xmlns:p14="http://schemas.microsoft.com/office/powerpoint/2010/main" val="27676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Sitemizde kırılan mazgallar toplatılmış, yenilerinin yapılması planlanmıştır.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3651473" cy="3886200"/>
          </a:xfrm>
        </p:spPr>
      </p:pic>
    </p:spTree>
    <p:extLst>
      <p:ext uri="{BB962C8B-B14F-4D97-AF65-F5344CB8AC3E}">
        <p14:creationId xmlns:p14="http://schemas.microsoft.com/office/powerpoint/2010/main" val="7958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20.03.2022 tarihinde 7. blok rögar temizliği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4227537" cy="3886200"/>
          </a:xfrm>
        </p:spPr>
      </p:pic>
    </p:spTree>
    <p:extLst>
      <p:ext uri="{BB962C8B-B14F-4D97-AF65-F5344CB8AC3E}">
        <p14:creationId xmlns:p14="http://schemas.microsoft.com/office/powerpoint/2010/main" val="300106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21.03.2022 tarihinde  </a:t>
            </a:r>
            <a:r>
              <a:rPr lang="tr-TR" sz="2500" dirty="0" err="1">
                <a:solidFill>
                  <a:schemeClr val="accent6">
                    <a:lumMod val="75000"/>
                  </a:schemeClr>
                </a:solidFill>
              </a:rPr>
              <a:t>tv</a:t>
            </a:r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 yayınları için </a:t>
            </a:r>
            <a:r>
              <a:rPr lang="tr-TR" sz="2500" dirty="0" err="1">
                <a:solidFill>
                  <a:schemeClr val="accent6">
                    <a:lumMod val="75000"/>
                  </a:schemeClr>
                </a:solidFill>
              </a:rPr>
              <a:t>prokomtek</a:t>
            </a:r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 optik </a:t>
            </a:r>
            <a:r>
              <a:rPr lang="tr-TR" sz="2500" dirty="0" err="1">
                <a:solidFill>
                  <a:schemeClr val="accent6">
                    <a:lumMod val="75000"/>
                  </a:schemeClr>
                </a:solidFill>
              </a:rPr>
              <a:t>transmitter</a:t>
            </a:r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 değişimi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4083521" cy="3886200"/>
          </a:xfrm>
        </p:spPr>
      </p:pic>
    </p:spTree>
    <p:extLst>
      <p:ext uri="{BB962C8B-B14F-4D97-AF65-F5344CB8AC3E}">
        <p14:creationId xmlns:p14="http://schemas.microsoft.com/office/powerpoint/2010/main" val="45435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29.12.2021 tarihinde yağmur olukları değişimi ve tamiratı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72" y="839585"/>
            <a:ext cx="2680855" cy="3578629"/>
          </a:xfrm>
        </p:spPr>
      </p:pic>
    </p:spTree>
    <p:extLst>
      <p:ext uri="{BB962C8B-B14F-4D97-AF65-F5344CB8AC3E}">
        <p14:creationId xmlns:p14="http://schemas.microsoft.com/office/powerpoint/2010/main" val="258438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55576" y="4581128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22.03.2022 tarihinde Çankaya Belediyesi tarafından sitemiz ortak alanlarına atık yağ bidonları getirilmiştir. Atık yağlar konusunda da sakinlerimizin hassasiyetini bekliyor ve şimdiden teşekkür ediyoruz.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6908800" cy="3886200"/>
          </a:xfrm>
        </p:spPr>
      </p:pic>
    </p:spTree>
    <p:extLst>
      <p:ext uri="{BB962C8B-B14F-4D97-AF65-F5344CB8AC3E}">
        <p14:creationId xmlns:p14="http://schemas.microsoft.com/office/powerpoint/2010/main" val="3559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23.03.2022 tarihinde 19. blok asansörü </a:t>
            </a:r>
            <a:r>
              <a:rPr lang="tr-TR" sz="2500" dirty="0" err="1">
                <a:solidFill>
                  <a:schemeClr val="accent6">
                    <a:lumMod val="75000"/>
                  </a:schemeClr>
                </a:solidFill>
              </a:rPr>
              <a:t>encoder</a:t>
            </a:r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 değişimi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85800"/>
            <a:ext cx="5040560" cy="3886200"/>
          </a:xfrm>
        </p:spPr>
      </p:pic>
    </p:spTree>
    <p:extLst>
      <p:ext uri="{BB962C8B-B14F-4D97-AF65-F5344CB8AC3E}">
        <p14:creationId xmlns:p14="http://schemas.microsoft.com/office/powerpoint/2010/main" val="388424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23.03.2022 tarihinde 65. blok asansörü  karşı ağırlık kasnak rulman değişimi yapılmıştır.</a:t>
            </a:r>
            <a:endParaRPr lang="tr-TR" sz="25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4153666" cy="3886200"/>
          </a:xfrm>
        </p:spPr>
      </p:pic>
    </p:spTree>
    <p:extLst>
      <p:ext uri="{BB962C8B-B14F-4D97-AF65-F5344CB8AC3E}">
        <p14:creationId xmlns:p14="http://schemas.microsoft.com/office/powerpoint/2010/main" val="173071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Sitemiz su depoları  paslanmış olup sağlık açısından tehlike oluşturmaktadır, su depolarımıza ve tesisatlarına müdahale çalışmaları başlamıştır.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85800"/>
            <a:ext cx="5721052" cy="3886200"/>
          </a:xfrm>
        </p:spPr>
      </p:pic>
    </p:spTree>
    <p:extLst>
      <p:ext uri="{BB962C8B-B14F-4D97-AF65-F5344CB8AC3E}">
        <p14:creationId xmlns:p14="http://schemas.microsoft.com/office/powerpoint/2010/main" val="12830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23" y="609600"/>
            <a:ext cx="2825353" cy="3767138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24744"/>
            <a:ext cx="3657600" cy="2256536"/>
          </a:xfrm>
        </p:spPr>
      </p:pic>
    </p:spTree>
    <p:extLst>
      <p:ext uri="{BB962C8B-B14F-4D97-AF65-F5344CB8AC3E}">
        <p14:creationId xmlns:p14="http://schemas.microsoft.com/office/powerpoint/2010/main" val="26947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24.03.2022 tarihindeki kırık olan </a:t>
            </a:r>
            <a:r>
              <a:rPr lang="tr-TR" sz="2400" dirty="0" err="1">
                <a:solidFill>
                  <a:schemeClr val="accent6">
                    <a:lumMod val="75000"/>
                  </a:schemeClr>
                </a:solidFill>
              </a:rPr>
              <a:t>dezenfaktan</a:t>
            </a:r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 standı yenisi ile değiştirilmiştir.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85800"/>
            <a:ext cx="3888431" cy="3886200"/>
          </a:xfrm>
        </p:spPr>
      </p:pic>
    </p:spTree>
    <p:extLst>
      <p:ext uri="{BB962C8B-B14F-4D97-AF65-F5344CB8AC3E}">
        <p14:creationId xmlns:p14="http://schemas.microsoft.com/office/powerpoint/2010/main" val="35534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500" dirty="0">
                <a:solidFill>
                  <a:schemeClr val="accent6">
                    <a:lumMod val="75000"/>
                  </a:schemeClr>
                </a:solidFill>
              </a:rPr>
              <a:t>26.03.2022 tarihinde tel çit onarımlarımız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85800"/>
            <a:ext cx="3071117" cy="3886200"/>
          </a:xfrm>
        </p:spPr>
      </p:pic>
    </p:spTree>
    <p:extLst>
      <p:ext uri="{BB962C8B-B14F-4D97-AF65-F5344CB8AC3E}">
        <p14:creationId xmlns:p14="http://schemas.microsoft.com/office/powerpoint/2010/main" val="8740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Maksimum ilaçlama şirketi tarafından bütün ortak alanlarımıza haşere, </a:t>
            </a:r>
            <a:r>
              <a:rPr lang="tr-TR" sz="2400" dirty="0" err="1">
                <a:solidFill>
                  <a:schemeClr val="accent6">
                    <a:lumMod val="75000"/>
                  </a:schemeClr>
                </a:solidFill>
              </a:rPr>
              <a:t>gümüşcük</a:t>
            </a:r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 böceği vb. için ilaçlama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3574642" cy="3886200"/>
          </a:xfrm>
        </p:spPr>
      </p:pic>
    </p:spTree>
    <p:extLst>
      <p:ext uri="{BB962C8B-B14F-4D97-AF65-F5344CB8AC3E}">
        <p14:creationId xmlns:p14="http://schemas.microsoft.com/office/powerpoint/2010/main" val="347794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 err="1">
                <a:solidFill>
                  <a:schemeClr val="accent6">
                    <a:lumMod val="75000"/>
                  </a:schemeClr>
                </a:solidFill>
              </a:rPr>
              <a:t>Aski</a:t>
            </a:r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 ekipleri, vidanjör ile 55 ve 56 villa yolundaki rögar tıkanıklığını açmıştır.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92696"/>
            <a:ext cx="3672408" cy="3886200"/>
          </a:xfrm>
        </p:spPr>
      </p:pic>
    </p:spTree>
    <p:extLst>
      <p:ext uri="{BB962C8B-B14F-4D97-AF65-F5344CB8AC3E}">
        <p14:creationId xmlns:p14="http://schemas.microsoft.com/office/powerpoint/2010/main" val="33803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194376" cy="1600200"/>
          </a:xfrm>
        </p:spPr>
        <p:txBody>
          <a:bodyPr>
            <a:normAutofit/>
          </a:bodyPr>
          <a:lstStyle/>
          <a:p>
            <a:r>
              <a:rPr lang="tr-TR" sz="2200" dirty="0">
                <a:solidFill>
                  <a:schemeClr val="accent6">
                    <a:lumMod val="50000"/>
                  </a:schemeClr>
                </a:solidFill>
              </a:rPr>
              <a:t>5. Blok 12 </a:t>
            </a:r>
            <a:r>
              <a:rPr lang="tr-TR" sz="2200" dirty="0" err="1">
                <a:solidFill>
                  <a:schemeClr val="accent6">
                    <a:lumMod val="50000"/>
                  </a:schemeClr>
                </a:solidFill>
              </a:rPr>
              <a:t>nolu</a:t>
            </a:r>
            <a:r>
              <a:rPr lang="tr-TR" sz="2200" dirty="0">
                <a:solidFill>
                  <a:schemeClr val="accent6">
                    <a:lumMod val="50000"/>
                  </a:schemeClr>
                </a:solidFill>
              </a:rPr>
              <a:t> daire üzeri, 5. blok giriş üzeri, 20-022 </a:t>
            </a:r>
            <a:r>
              <a:rPr lang="tr-TR" sz="2200" dirty="0" err="1">
                <a:solidFill>
                  <a:schemeClr val="accent6">
                    <a:lumMod val="50000"/>
                  </a:schemeClr>
                </a:solidFill>
              </a:rPr>
              <a:t>nolu</a:t>
            </a:r>
            <a:r>
              <a:rPr lang="tr-TR" sz="2200" dirty="0">
                <a:solidFill>
                  <a:schemeClr val="accent6">
                    <a:lumMod val="50000"/>
                  </a:schemeClr>
                </a:solidFill>
              </a:rPr>
              <a:t> daire üzeri su gideri, 59-011 </a:t>
            </a:r>
            <a:r>
              <a:rPr lang="tr-TR" sz="2200" dirty="0" err="1">
                <a:solidFill>
                  <a:schemeClr val="accent6">
                    <a:lumMod val="50000"/>
                  </a:schemeClr>
                </a:solidFill>
              </a:rPr>
              <a:t>nolu</a:t>
            </a:r>
            <a:r>
              <a:rPr lang="tr-TR" sz="2200" dirty="0">
                <a:solidFill>
                  <a:schemeClr val="accent6">
                    <a:lumMod val="50000"/>
                  </a:schemeClr>
                </a:solidFill>
              </a:rPr>
              <a:t> daire üzeri su gideri, 64. blok giriş üzeri su gideri İzolasyonları yapılmıştır.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08720"/>
            <a:ext cx="2914650" cy="3886200"/>
          </a:xfrm>
        </p:spPr>
      </p:pic>
    </p:spTree>
    <p:extLst>
      <p:ext uri="{BB962C8B-B14F-4D97-AF65-F5344CB8AC3E}">
        <p14:creationId xmlns:p14="http://schemas.microsoft.com/office/powerpoint/2010/main" val="84680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3473346" cy="460851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18" y="637352"/>
            <a:ext cx="2784764" cy="4375824"/>
          </a:xfrm>
        </p:spPr>
      </p:pic>
    </p:spTree>
    <p:extLst>
      <p:ext uri="{BB962C8B-B14F-4D97-AF65-F5344CB8AC3E}">
        <p14:creationId xmlns:p14="http://schemas.microsoft.com/office/powerpoint/2010/main" val="21011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23" y="609600"/>
            <a:ext cx="2825353" cy="447558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28800"/>
            <a:ext cx="2825353" cy="3767138"/>
          </a:xfrm>
        </p:spPr>
      </p:pic>
    </p:spTree>
    <p:extLst>
      <p:ext uri="{BB962C8B-B14F-4D97-AF65-F5344CB8AC3E}">
        <p14:creationId xmlns:p14="http://schemas.microsoft.com/office/powerpoint/2010/main" val="37705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31.03.2022 tarihinde  65. blok 133 </a:t>
            </a:r>
            <a:r>
              <a:rPr lang="tr-TR" sz="2400" dirty="0" err="1">
                <a:solidFill>
                  <a:schemeClr val="accent6">
                    <a:lumMod val="75000"/>
                  </a:schemeClr>
                </a:solidFill>
              </a:rPr>
              <a:t>no’lu</a:t>
            </a:r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 dairenin lavabo gider hattı ve ana şaft gider hattı bağlantısı yapılmıştır.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08" y="609600"/>
            <a:ext cx="2117984" cy="3767138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46" y="609600"/>
            <a:ext cx="2827707" cy="3767138"/>
          </a:xfrm>
        </p:spPr>
      </p:pic>
    </p:spTree>
    <p:extLst>
      <p:ext uri="{BB962C8B-B14F-4D97-AF65-F5344CB8AC3E}">
        <p14:creationId xmlns:p14="http://schemas.microsoft.com/office/powerpoint/2010/main" val="14674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Emeği geçenlere teşekkür ederiz.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696744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5" y="6047781"/>
            <a:ext cx="22733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0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İçerik Yer Tutucusu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401338" cy="4940899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18" y="637352"/>
            <a:ext cx="2784764" cy="3711633"/>
          </a:xfrm>
        </p:spPr>
      </p:pic>
    </p:spTree>
    <p:extLst>
      <p:ext uri="{BB962C8B-B14F-4D97-AF65-F5344CB8AC3E}">
        <p14:creationId xmlns:p14="http://schemas.microsoft.com/office/powerpoint/2010/main" val="867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4356</TotalTime>
  <Words>737</Words>
  <Application>Microsoft Office PowerPoint</Application>
  <PresentationFormat>On-screen Show (4:3)</PresentationFormat>
  <Paragraphs>70</Paragraphs>
  <Slides>82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NewsPrint</vt:lpstr>
      <vt:lpstr>12.12.2021 – 31.03.2022  Tarihleri Arası Faaliyet Raporu</vt:lpstr>
      <vt:lpstr>MERKEZ YÖNETİM KURULU ÜYELERİ</vt:lpstr>
      <vt:lpstr>22.12.2021 tarihinde 63. blok 13 kat çürümüş sıcak su borusu değiştirilmiştir.</vt:lpstr>
      <vt:lpstr>23.12.2021 tarihinde 10. blok giriş kapısı kırık camı ve 19. blok pencere kırık camları değiştirilmiştir.</vt:lpstr>
      <vt:lpstr>PowerPoint Presentation</vt:lpstr>
      <vt:lpstr>27.12.2021  tarihinde bloklarımızda toplanan atık piller geri dönüşüm için yetkili firmaya gönderilmiştir.</vt:lpstr>
      <vt:lpstr>29.12.2021 tarihinde yağmur olukları değişimi ve tamiratı yapılmıştır.</vt:lpstr>
      <vt:lpstr>PowerPoint Presentation</vt:lpstr>
      <vt:lpstr>PowerPoint Presentation</vt:lpstr>
      <vt:lpstr>Sitemizdeki   Asansör akülerinin  değişimleri  TKE asansör firması tarafından yapılmıştır.</vt:lpstr>
      <vt:lpstr>PowerPoint Presentation</vt:lpstr>
      <vt:lpstr>65. ve 68. blok kalorimetre cihazları muayeneye gönderilmiş,  muayene sonrası tekrar montajları yapılmıştır.</vt:lpstr>
      <vt:lpstr>Tke firması tarafından aylık asansör bakımlarımız periyodik olarak devam etmiştir.</vt:lpstr>
      <vt:lpstr>Yasaklı alanlarda köpeklerin gezdirilmemesi ile ilgili duyuru yapılmıştır. 31.12.2021 tarihinde havuz, çocuk oyun alanı ve basketbol sahasına köpek giremez tabelaları asılmıştır.</vt:lpstr>
      <vt:lpstr>06.01.2022-25.03.2022 tarihlerinde personellerimiz iş güvenliği eğitimi almıştır.</vt:lpstr>
      <vt:lpstr>15.01.2022 tarihinde 3. blok havalandırma rüzgar gülü montajı yapılmıştır.</vt:lpstr>
      <vt:lpstr>16.01.2022 tarihinde Okyanus Koleji’nde Tytk toplantısı yapılmış, alınan kararlar web sayfasında yayınlamıştır.</vt:lpstr>
      <vt:lpstr>08.01.2022 tarihinde İncek Life İncek Blue İncek Green bayrakları asılmıştır.</vt:lpstr>
      <vt:lpstr>18.01.2022  ve 24.02.2022 tarihlerinde Çankaya Belediyesi’nden temin edilen geri dönüşüm konteynerleri gelmiştir.</vt:lpstr>
      <vt:lpstr>PowerPoint Presentation</vt:lpstr>
      <vt:lpstr>PowerPoint Presentation</vt:lpstr>
      <vt:lpstr>Türk Bayraklarımız direklerimize asılmıştır.</vt:lpstr>
      <vt:lpstr>Sitemiz 19. blok altına personellerin kullanımı için mescit  yapılmıştır.</vt:lpstr>
      <vt:lpstr>Yönetim ofisi yönlendirme tabelaları yerleştirilmiştir.</vt:lpstr>
      <vt:lpstr>20.01.2022 tarihinde 17. blok jeneratör aküleri değiştirilmiş, antifriz takviyesi yapılmıştır.</vt:lpstr>
      <vt:lpstr>PowerPoint Presentation</vt:lpstr>
      <vt:lpstr>PowerPoint Presentation</vt:lpstr>
      <vt:lpstr>22.01.2022 tarihinde 65. blok sıcak su filtresi temizlenmiştir.</vt:lpstr>
      <vt:lpstr>65. blok 1 no’lu kazan gaz valfi değişimi yapılmış, sistem otomatik mod ile devreye alınmıştır.</vt:lpstr>
      <vt:lpstr>    01.02.2022 tarihinde Gesa Özel Güvenlik şirketi hizmet vermeye başlamıştır.  </vt:lpstr>
      <vt:lpstr>PowerPoint Presentation</vt:lpstr>
      <vt:lpstr>01.02.2022 tarihinde Gesa Özel Temizlik şirketi hizmet vermeye başlamıştır.</vt:lpstr>
      <vt:lpstr>05.02.2022 tarihinde 1. nizamiye kırık bariyer kolu değiştirilmiştir.</vt:lpstr>
      <vt:lpstr>11.02.2022 tarihinde eskiyen vaziyet planları değiştirilmiştir.</vt:lpstr>
      <vt:lpstr>PowerPoint Presentation</vt:lpstr>
      <vt:lpstr>  ÖNCESİ                   SONRASI</vt:lpstr>
      <vt:lpstr>16.02.2022 tarihinde Gesa güvenlik ile güvenlik risk analizi toplantısı yapılmıştır.</vt:lpstr>
      <vt:lpstr>ÖNCESİ                                                               SONRASI 17.02.2022 tarihinde Green Blok kırık seramiklerinin değişimi yapılmıştır. </vt:lpstr>
      <vt:lpstr>PowerPoint Presentation</vt:lpstr>
      <vt:lpstr>PowerPoint Presentation</vt:lpstr>
      <vt:lpstr>Çevre ve otopark aydınlatmaları tasarruf amaçlı %40 kapatılmıştır.</vt:lpstr>
      <vt:lpstr>22.02.2022 tarihinde 65. blok otopark giriş kapısı motor değişimi yapılmıştır.</vt:lpstr>
      <vt:lpstr>23.02.2022 tarihinde 63 ve 64. blok alçıpan tamir işlemleri yapılmıştır.</vt:lpstr>
      <vt:lpstr> 23.02.2022 tarihinde çöp kovaları tamiratı yapılmıştır.</vt:lpstr>
      <vt:lpstr>Traktör ile karlı yollar açılmış, tuzlama yapılmıştır.</vt:lpstr>
      <vt:lpstr>PowerPoint Presentation</vt:lpstr>
      <vt:lpstr>Temizlik şirketi tarafından ortak alanların kar temizliği yapılmıştır.</vt:lpstr>
      <vt:lpstr>24.02.2022 tarihinde 64. blok walf değişimi yapılmıştır.</vt:lpstr>
      <vt:lpstr>24.02.2022 tarihinde 64. blok kapı hidroliği değişimi yapılmıştır.</vt:lpstr>
      <vt:lpstr>65. Blok apsiyon cihazı ile kalorimetre cihazı arası kablo değişimi yapılmıştır.</vt:lpstr>
      <vt:lpstr>PowerPoint Presentation</vt:lpstr>
      <vt:lpstr>Temizlik şirketi tarafından kat temizlikleri makinalar ile, çöp toplama işlemi de traktör ile yapılmaya başlamıştır.</vt:lpstr>
      <vt:lpstr>25.02.2022 tarihinde 65. blok giriş alçıpan tamir işlemi yapılmıştır.</vt:lpstr>
      <vt:lpstr>25.02.2022 tarihinde 4. blok -1 kat tavan alçıpan tamir işlemi yapılmıştır.</vt:lpstr>
      <vt:lpstr>28.02.2022 tarihinde yönetim ofisine,  22.03.2022 tarihinde güvenlik kulübelerine ilk yadım dolapları temin edilmiştir.</vt:lpstr>
      <vt:lpstr>09.03.2022 tarihinde 60. blok pompa değişimleri yapılmıştır.</vt:lpstr>
      <vt:lpstr>PowerPoint Presentation</vt:lpstr>
      <vt:lpstr>08.03.2022 tarihinde 64. blok asansör salsis kuyu okuyucu değişimi yapılmıştır.</vt:lpstr>
      <vt:lpstr>14.03.2022 tarihinde jeneratör bakımı yapılmıştır.</vt:lpstr>
      <vt:lpstr>Atık Geri Kazanım Projesi Kapsamında   Geri Dönüşümü   olan tüm atıklarımız haftalık olarak Çankaya Belediyesine teslim edilmektedir. Gelecek nesillere yaşanabilir bir dünya bırakmak için bu konuda hassasiyet göstermenizi rica ederiz.</vt:lpstr>
      <vt:lpstr>10.03.2022 tarihinde 62. blokta gaz basınç regülatörü değişimi yapılmıştır.</vt:lpstr>
      <vt:lpstr>15.03.2022 tarihinde kapı hidrolikleri alınmış, arızalı kapı hidrolikleri değiştirilmiştir.</vt:lpstr>
      <vt:lpstr>15.03.2022 tarihinde asansör firmamız tarafından güvenlik görevlilerine asansörde kalan kişinin kurtarılması eğitimi  verilmiştir.</vt:lpstr>
      <vt:lpstr>16.03.2022 tarihinde site aydınlatmaları tamir edilip montajı yapılmıştır.</vt:lpstr>
      <vt:lpstr>18.03.2022 Gesa Temizlik şirketi görevlileri tarafından iş güvenliği önlemleri alınarak Green Blok bahçesi temizlenmiştir.</vt:lpstr>
      <vt:lpstr>19.03.2022 tarihinde 65. blok otomatik dolum vanası montajı yapılmıştır.</vt:lpstr>
      <vt:lpstr>Sitemizde kırılan mazgallar toplatılmış, yenilerinin yapılması planlanmıştır.</vt:lpstr>
      <vt:lpstr>20.03.2022 tarihinde 7. blok rögar temizliği yapılmıştır.</vt:lpstr>
      <vt:lpstr>21.03.2022 tarihinde  tv yayınları için prokomtek optik transmitter değişimi yapılmıştır.</vt:lpstr>
      <vt:lpstr>22.03.2022 tarihinde Çankaya Belediyesi tarafından sitemiz ortak alanlarına atık yağ bidonları getirilmiştir. Atık yağlar konusunda da sakinlerimizin hassasiyetini bekliyor ve şimdiden teşekkür ediyoruz.</vt:lpstr>
      <vt:lpstr>23.03.2022 tarihinde 19. blok asansörü encoder değişimi yapılmıştır.</vt:lpstr>
      <vt:lpstr>23.03.2022 tarihinde 65. blok asansörü  karşı ağırlık kasnak rulman değişimi yapılmıştır.</vt:lpstr>
      <vt:lpstr>Sitemiz su depoları  paslanmış olup sağlık açısından tehlike oluşturmaktadır, su depolarımıza ve tesisatlarına müdahale çalışmaları başlamıştır.</vt:lpstr>
      <vt:lpstr>PowerPoint Presentation</vt:lpstr>
      <vt:lpstr>24.03.2022 tarihindeki kırık olan dezenfaktan standı yenisi ile değiştirilmiştir.</vt:lpstr>
      <vt:lpstr>26.03.2022 tarihinde tel çit onarımlarımız yapılmıştır.</vt:lpstr>
      <vt:lpstr>Maksimum ilaçlama şirketi tarafından bütün ortak alanlarımıza haşere, gümüşcük böceği vb. için ilaçlama yapılmıştır.</vt:lpstr>
      <vt:lpstr>Aski ekipleri, vidanjör ile 55 ve 56 villa yolundaki rögar tıkanıklığını açmıştır.</vt:lpstr>
      <vt:lpstr>5. Blok 12 nolu daire üzeri, 5. blok giriş üzeri, 20-022 nolu daire üzeri su gideri, 59-011 nolu daire üzeri su gideri, 64. blok giriş üzeri su gideri İzolasyonları yapılmıştır.</vt:lpstr>
      <vt:lpstr>PowerPoint Presentation</vt:lpstr>
      <vt:lpstr>31.03.2022 tarihinde  65. blok 133 no’lu dairenin lavabo gider hattı ve ana şaft gider hattı bağlantısı yapılmıştır.</vt:lpstr>
      <vt:lpstr>Emeği geçenlere teşekkür ederiz.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12.12.2021 -   Faaliyet Raporu</dc:title>
  <dc:creator>Life_1</dc:creator>
  <cp:lastModifiedBy>MZE BTR LN</cp:lastModifiedBy>
  <cp:revision>165</cp:revision>
  <dcterms:created xsi:type="dcterms:W3CDTF">2021-12-23T14:22:00Z</dcterms:created>
  <dcterms:modified xsi:type="dcterms:W3CDTF">2022-04-07T10:57:29Z</dcterms:modified>
</cp:coreProperties>
</file>